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0" r:id="rId4"/>
    <p:sldId id="271" r:id="rId5"/>
    <p:sldId id="272" r:id="rId6"/>
    <p:sldId id="257" r:id="rId7"/>
    <p:sldId id="282" r:id="rId8"/>
    <p:sldId id="283" r:id="rId9"/>
    <p:sldId id="273" r:id="rId10"/>
    <p:sldId id="284" r:id="rId11"/>
    <p:sldId id="258" r:id="rId12"/>
    <p:sldId id="281" r:id="rId13"/>
    <p:sldId id="277" r:id="rId14"/>
    <p:sldId id="280" r:id="rId15"/>
    <p:sldId id="261" r:id="rId16"/>
    <p:sldId id="279" r:id="rId17"/>
    <p:sldId id="278" r:id="rId18"/>
    <p:sldId id="259" r:id="rId19"/>
    <p:sldId id="262" r:id="rId20"/>
    <p:sldId id="286" r:id="rId21"/>
    <p:sldId id="285" r:id="rId22"/>
    <p:sldId id="26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Ð°ÑÑÐ¸Ð½ÐºÐ¸ Ð¿Ð¾ Ð·Ð°Ð¿ÑÐ¾ÑÑ Ð»ÑÑ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6" y="2500306"/>
            <a:ext cx="6000792" cy="1285884"/>
          </a:xfrm>
          <a:solidFill>
            <a:srgbClr val="00B050">
              <a:alpha val="69000"/>
            </a:srgbClr>
          </a:solidFill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spc="50" dirty="0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4400" b="1" spc="50" dirty="0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4400" b="1" spc="50" dirty="0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Всеукраїнська акція</a:t>
            </a:r>
            <a:br>
              <a:rPr lang="uk-UA" sz="4400" b="1" spc="50" dirty="0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4400" b="1" spc="50" dirty="0" err="1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“Ліси</a:t>
            </a:r>
            <a:r>
              <a:rPr lang="uk-UA" sz="4400" b="1" spc="50" dirty="0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для </a:t>
            </a:r>
            <a:r>
              <a:rPr lang="uk-UA" sz="4400" b="1" spc="50" dirty="0" err="1" smtClean="0">
                <a:ln w="11430"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нащадків”</a:t>
            </a:r>
            <a:r>
              <a:rPr lang="uk-UA" sz="44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44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uk-UA" sz="44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976" y="142852"/>
            <a:ext cx="7143800" cy="954107"/>
          </a:xfrm>
          <a:prstGeom prst="rect">
            <a:avLst/>
          </a:prstGeom>
          <a:solidFill>
            <a:srgbClr val="00B050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Білоцерківська загальноосвітня школа </a:t>
            </a:r>
          </a:p>
          <a:p>
            <a:pPr algn="ctr"/>
            <a:r>
              <a:rPr lang="uk-UA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І-ІІІ ступенів №17</a:t>
            </a:r>
            <a:endParaRPr lang="uk-UA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9124" y="5500702"/>
            <a:ext cx="4357718" cy="861774"/>
          </a:xfrm>
          <a:prstGeom prst="rect">
            <a:avLst/>
          </a:prstGeom>
          <a:solidFill>
            <a:srgbClr val="00B05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Робота гуртка </a:t>
            </a:r>
            <a:r>
              <a:rPr lang="uk-UA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“Лісівники-</a:t>
            </a:r>
            <a:r>
              <a:rPr lang="uk-UA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дендрологи”</a:t>
            </a:r>
            <a:r>
              <a:rPr lang="uk-UA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Керівники</a:t>
            </a:r>
            <a:r>
              <a:rPr lang="uk-UA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uk-UA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Злочевська</a:t>
            </a:r>
            <a:r>
              <a:rPr lang="uk-UA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Н.О., </a:t>
            </a:r>
          </a:p>
          <a:p>
            <a:r>
              <a:rPr lang="uk-UA" sz="1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Пилипчук</a:t>
            </a:r>
            <a:r>
              <a:rPr lang="uk-UA" sz="1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Н.М.</a:t>
            </a:r>
            <a:endParaRPr lang="uk-UA" sz="1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01_097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1_09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357562"/>
            <a:ext cx="4500562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0_55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00_54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357562"/>
            <a:ext cx="466725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-357222" y="0"/>
            <a:ext cx="105263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Підготовка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садивного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матеріалу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WP_20170414_09_16_43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3295"/>
            <a:ext cx="9144000" cy="5154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1_0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7562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WP_20170414_09_29_20_Pro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815500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WP_20170414_08_43_37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2944243"/>
            <a:ext cx="4643438" cy="391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81019_0927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0"/>
            <a:ext cx="4429123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00_546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1_0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3286124"/>
            <a:ext cx="457199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1_02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0"/>
            <a:ext cx="4500562" cy="33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01_02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P_20170414_09_44_37_Pro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33492"/>
            <a:ext cx="9144000" cy="542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1" y="285728"/>
            <a:ext cx="8929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Наші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друзі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лісгоспу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завжди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діляться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садивним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матеріалом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1_10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3321843" cy="442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Озеленюємо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територію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школи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масиву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Піщаний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101_1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1" y="1785926"/>
            <a:ext cx="2786082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1_1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5712" y="1643051"/>
            <a:ext cx="3268288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71472" y="6072206"/>
            <a:ext cx="7643866" cy="461665"/>
          </a:xfrm>
          <a:prstGeom prst="rect">
            <a:avLst/>
          </a:prstGeom>
          <a:solidFill>
            <a:srgbClr val="FFFF00">
              <a:alpha val="61000"/>
            </a:srgb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Розглядай допомогу рослинам, як важливу справу!</a:t>
            </a:r>
            <a:endParaRPr lang="uk-UA" sz="24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0181022_121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62020"/>
            <a:ext cx="6215074" cy="349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81022_120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570" y="0"/>
            <a:ext cx="350043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20181019_103336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143504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57290" y="6143644"/>
            <a:ext cx="7000924" cy="461665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Працюють всі охочі!</a:t>
            </a:r>
            <a:endParaRPr lang="uk-UA" sz="24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01_034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343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1_0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5005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1_10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7562"/>
            <a:ext cx="457200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WP_20170414_09_06_20_P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0"/>
            <a:ext cx="471487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Содержимое 4" descr="WP_20170414_08_43_37_Pro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214678" y="3071810"/>
            <a:ext cx="5929322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WP_20170414_08_37_37_Pr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4500563" cy="300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WP_20170414_08_40_31_P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28934"/>
            <a:ext cx="3214678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14414" y="2786058"/>
            <a:ext cx="7000924" cy="461665"/>
          </a:xfrm>
          <a:prstGeom prst="rect">
            <a:avLst/>
          </a:prstGeom>
          <a:solidFill>
            <a:srgbClr val="FFC0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Отримуй задоволення від того, що робиш.</a:t>
            </a:r>
            <a:endParaRPr lang="uk-UA" sz="24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media-share-0-02-05-431d4e205ae14f0a754a527219c94a6a3356d7c8e558abc81f3609f00b44809d-Pic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6465" y="0"/>
            <a:ext cx="3107535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WP_20170414_10_46_25_Pro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608274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media-share-0-02-05-ac679ef77bdaedc76842201a3a2c99ed3c995ac56ccf553d712293bc5673cfc4-Pictu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3375423"/>
            <a:ext cx="4643437" cy="3482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media-share-0-02-05-024addc13f5d36e6d3d749d92ce76c3a5093553bbb45afc5c89586ad8ebe3595-Pictu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3357562"/>
            <a:ext cx="466725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2714620"/>
            <a:ext cx="5929354" cy="1200329"/>
          </a:xfrm>
          <a:prstGeom prst="rect">
            <a:avLst/>
          </a:prstGeom>
          <a:solidFill>
            <a:srgbClr val="FFC000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Заохочуй інших! Саме від тебе залежить прекрасний і різноманітній           ЗЕЛЕНИЙ СВІТ!</a:t>
            </a:r>
            <a:endParaRPr lang="uk-UA" sz="24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0_55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285720" y="5643578"/>
            <a:ext cx="8572528" cy="830997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Пришкільна територія БЗШ № 17 щороку збагачує свій рослинний фонд</a:t>
            </a:r>
            <a:r>
              <a:rPr lang="uk-UA" b="1" i="1" dirty="0" smtClean="0">
                <a:solidFill>
                  <a:srgbClr val="006600"/>
                </a:solidFill>
              </a:rPr>
              <a:t>.</a:t>
            </a:r>
            <a:endParaRPr lang="uk-UA" b="1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20181114_08305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3013777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81114_083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500042"/>
            <a:ext cx="3000383" cy="533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81114_0831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1016016"/>
            <a:ext cx="3286116" cy="584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01_096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6248" y="0"/>
            <a:ext cx="4857752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101_09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86248" cy="321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1_09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14662"/>
            <a:ext cx="435768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01_09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3321844"/>
            <a:ext cx="4786313" cy="3536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85720" y="5715016"/>
            <a:ext cx="8572528" cy="830997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Наша зміна не витрачає часу даремно – навчається, працюючи разом з нами.</a:t>
            </a:r>
            <a:endParaRPr lang="uk-UA" b="1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01_104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500034" y="5072074"/>
            <a:ext cx="8143932" cy="1569660"/>
          </a:xfrm>
          <a:prstGeom prst="rect">
            <a:avLst/>
          </a:prstGeom>
          <a:solidFill>
            <a:srgbClr val="FFC000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Майбутнє країни в наших руках. Ми віримо у те, що в густих лісах будуть весело щебетати птахи і виводити своє потомство звірі, а з чистих джерел всі жителі планети будуть пити кришталеву цілющу воду.</a:t>
            </a:r>
            <a:endParaRPr lang="uk-UA" sz="24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³Ð¾Ð»ÐµÐ½Ð´ÐµÑÐ½Ñ Ð±ÑÐ»Ð° ÑÐµÑÐºÐ²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35098">
            <a:off x="5482770" y="1325549"/>
            <a:ext cx="3480207" cy="260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12074252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 rot="21231302">
            <a:off x="198793" y="1559855"/>
            <a:ext cx="5334005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Заріччя – найкомфортніший мікрорайон міста.</a:t>
            </a:r>
            <a:endParaRPr lang="uk-UA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ÐÐ°ÑÑÐ¸Ð½ÐºÐ¸ Ð¿Ð¾ Ð·Ð°Ð¿ÑÐ¾ÑÑ Ð¾ÑÑÑÑÐ² Ð´Ð¸ÑÐ¸Ð½ÑÑÐ²Ð° Ð±ÑÐ»Ð° ÑÐµÑÐºÐ²Ð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000504"/>
            <a:ext cx="5079992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86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6396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5643578"/>
            <a:ext cx="8572528" cy="4616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Зробимо з Піщаного масиву – Парковий!</a:t>
            </a:r>
            <a:endParaRPr lang="uk-UA" b="1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100_55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85720" y="6143644"/>
            <a:ext cx="8572528" cy="4616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Початок співробітництва. </a:t>
            </a:r>
            <a:endParaRPr lang="uk-UA" b="1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101_096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42976" y="5572140"/>
            <a:ext cx="6884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Як ми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працювали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428604"/>
            <a:ext cx="8572528" cy="830997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Пам’ятай, що кожна рослина – друг не тільки Твій, а й людства</a:t>
            </a:r>
            <a:r>
              <a:rPr lang="uk-UA" b="1" i="1" dirty="0" smtClean="0">
                <a:solidFill>
                  <a:srgbClr val="006600"/>
                </a:solidFill>
              </a:rPr>
              <a:t>.</a:t>
            </a:r>
            <a:endParaRPr lang="uk-UA" b="1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1_09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466725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143372" y="857232"/>
            <a:ext cx="5214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Збір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насіння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 descr="101_09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6749" y="2928934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01_09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57628"/>
            <a:ext cx="4429124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101_0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-1"/>
            <a:ext cx="4429123" cy="364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01_0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773" y="3537580"/>
            <a:ext cx="4427227" cy="332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_MG_84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6124"/>
            <a:ext cx="464343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101_0323.JPG"/>
          <p:cNvPicPr>
            <a:picLocks noGrp="1" noChangeAspect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667251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1_032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4810" cy="337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101_0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01_02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214686"/>
            <a:ext cx="4357685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1472" y="6215082"/>
            <a:ext cx="8572528" cy="461665"/>
          </a:xfrm>
          <a:prstGeom prst="rect">
            <a:avLst/>
          </a:prstGeom>
          <a:solidFill>
            <a:srgbClr val="FFC0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Робота у базисному розсаднику Білоцерківського лісгоспу.</a:t>
            </a:r>
            <a:endParaRPr lang="uk-UA" b="1" i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196</TotalTime>
  <Words>178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Справедливость</vt:lpstr>
      <vt:lpstr> Всеукраїнська акція “Ліси для нащадків” </vt:lpstr>
      <vt:lpstr>Слайд 2</vt:lpstr>
      <vt:lpstr>Заріччя – найкомфортніший мікрорайон міста.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Добре діло рою “ ”</dc:title>
  <dc:creator>kabinet</dc:creator>
  <cp:lastModifiedBy>kabinet</cp:lastModifiedBy>
  <cp:revision>7</cp:revision>
  <dcterms:created xsi:type="dcterms:W3CDTF">2018-03-05T08:35:14Z</dcterms:created>
  <dcterms:modified xsi:type="dcterms:W3CDTF">2018-11-14T09:40:21Z</dcterms:modified>
</cp:coreProperties>
</file>