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4B69-43F7-4A06-8E45-C70CD9B1B5E2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2882-2F42-4DF5-ADE9-570CF21F3E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ÐºÑÐ°ÑÐ½ÑÑÐºÐ¸Ð¹ Ð¾ÑÐ½Ð°Ð¼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357298"/>
            <a:ext cx="7143800" cy="4429156"/>
          </a:xfrm>
        </p:spPr>
        <p:txBody>
          <a:bodyPr>
            <a:normAutofit fontScale="85000" lnSpcReduction="10000"/>
          </a:bodyPr>
          <a:lstStyle/>
          <a:p>
            <a:r>
              <a:rPr lang="ru-RU" sz="5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Тренінг</a:t>
            </a:r>
            <a:endParaRPr lang="ru-RU" sz="5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спадщина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Сухомлинського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ÐºÑÐ°ÑÐ½ÑÑÐºÐ¸Ð¹ Ð¾ÑÐ½Ð°Ð¼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857232"/>
            <a:ext cx="6143668" cy="442915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Розминка</a:t>
            </a: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lvl="0"/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уривок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В.О.Сухомлинського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2786050" y="285728"/>
            <a:ext cx="4714908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ÑÐºÑÐ°ÑÐ½ÑÑÐºÐ¸Ð¹ Ð¾ÑÐ½Ð°Ð¼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20764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0"/>
            <a:ext cx="20669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500042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6"/>
          <a:srcRect b="5555"/>
          <a:stretch>
            <a:fillRect/>
          </a:stretch>
        </p:blipFill>
        <p:spPr bwMode="auto">
          <a:xfrm>
            <a:off x="3214678" y="4429108"/>
            <a:ext cx="178117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20" name="Picture 24" descr="C:\Users\komp\Desktop\Новая папка (4)\images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3857628"/>
            <a:ext cx="1781175" cy="2562225"/>
          </a:xfrm>
          <a:prstGeom prst="rect">
            <a:avLst/>
          </a:prstGeom>
          <a:noFill/>
        </p:spPr>
      </p:pic>
      <p:pic>
        <p:nvPicPr>
          <p:cNvPr id="4121" name="Picture 25" descr="C:\Users\komp\Desktop\Новая папка (4)\images (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2643182"/>
            <a:ext cx="2447925" cy="1866900"/>
          </a:xfrm>
          <a:prstGeom prst="rect">
            <a:avLst/>
          </a:prstGeom>
          <a:noFill/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2" y="2000240"/>
            <a:ext cx="17430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ÐºÑÐ°ÑÐ½ÑÑÐºÐ¸Ð¹ Ð¾ÑÐ½Ð°Ð¼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214422"/>
            <a:ext cx="6557954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Гра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Продовж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прислів’я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»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Мета: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відновити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пам’яті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прислів’я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яких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йдеться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мова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по родину.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3786190"/>
            <a:ext cx="5686420" cy="1752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*До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роду – </a:t>
            </a:r>
            <a:r>
              <a:rPr lang="ru-RU" sz="4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48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воду</a:t>
            </a:r>
            <a:endParaRPr lang="ru-RU" sz="48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ÐºÑÐ°ÑÐ½ÑÑÐºÐ¸Ð¹ Ð¾ÑÐ½Ð°Ð¼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857232"/>
            <a:ext cx="5900734" cy="5500726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*І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люди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малу </a:t>
            </a:r>
            <a:r>
              <a:rPr lang="ru-RU" sz="3600" b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колиску</a:t>
            </a:r>
            <a:endParaRPr lang="ru-RU" sz="3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*На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сонці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тепло, а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добре</a:t>
            </a:r>
            <a:endParaRPr lang="ru-RU" sz="3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*Нема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того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краму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купити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тата </a:t>
            </a:r>
            <a:r>
              <a:rPr lang="ru-RU" sz="36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маму</a:t>
            </a:r>
            <a:endParaRPr lang="ru-RU" sz="3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ÐºÑÐ°ÑÐ½ÑÑÐºÐ¸Ð¹ Ð¾ÑÐ½Ð°Ð¼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28604"/>
            <a:ext cx="6400800" cy="1752600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Сини </a:t>
            </a:r>
            <a:r>
              <a:rPr lang="ru-RU" sz="48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дочки – одного дерева </a:t>
            </a:r>
            <a:r>
              <a:rPr lang="ru-RU" sz="48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листочки</a:t>
            </a:r>
            <a:endParaRPr lang="ru-RU" sz="48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край </a:t>
            </a:r>
            <a:r>
              <a:rPr lang="ru-RU" sz="48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звичай</a:t>
            </a:r>
            <a:endParaRPr lang="ru-RU" sz="48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*За 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морем </a:t>
            </a:r>
            <a:r>
              <a:rPr lang="ru-RU" sz="48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тепліше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48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вдома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миліше</a:t>
            </a:r>
            <a:endParaRPr lang="ru-RU" sz="48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ÐºÑÐ°ÑÐ½ÑÑÐºÐ¸Ð¹ Ð¾ÑÐ½Ð°Ð¼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857232"/>
            <a:ext cx="5829296" cy="442915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10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*У </a:t>
            </a:r>
            <a:r>
              <a:rPr lang="ru-RU" sz="109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чужій</a:t>
            </a:r>
            <a:r>
              <a:rPr lang="ru-RU" sz="10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9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стороні</a:t>
            </a:r>
            <a:r>
              <a:rPr lang="ru-RU" sz="10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9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0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весна </a:t>
            </a:r>
            <a:r>
              <a:rPr lang="ru-RU" sz="10900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негарна</a:t>
            </a:r>
            <a:endParaRPr lang="ru-RU" sz="10900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uk-UA" sz="109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*Де </a:t>
            </a:r>
            <a:r>
              <a:rPr lang="ru-RU" sz="109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sz="10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край, там </a:t>
            </a:r>
            <a:r>
              <a:rPr lang="ru-RU" sz="109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0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9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09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9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ялиною</a:t>
            </a:r>
            <a:r>
              <a:rPr lang="ru-RU" sz="10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9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</a:t>
            </a:r>
            <a:endParaRPr lang="ru-RU" sz="109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 Гра «Продовж прислів’я»  Мета: відновити в пам’яті прислів’я, в яких йдеться мова по родину.  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 «Продовж прислів’я»  Мета: відновити в пам’яті прислів’я, в яких йдеться мова по родину.</dc:title>
  <dc:creator>komp</dc:creator>
  <cp:lastModifiedBy>komp</cp:lastModifiedBy>
  <cp:revision>7</cp:revision>
  <dcterms:created xsi:type="dcterms:W3CDTF">2018-11-28T22:44:34Z</dcterms:created>
  <dcterms:modified xsi:type="dcterms:W3CDTF">2018-11-28T23:46:49Z</dcterms:modified>
</cp:coreProperties>
</file>