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3300"/>
    <a:srgbClr val="FFFF66"/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3318" autoAdjust="0"/>
  </p:normalViewPr>
  <p:slideViewPr>
    <p:cSldViewPr snapToGrid="0">
      <p:cViewPr varScale="1">
        <p:scale>
          <a:sx n="78" d="100"/>
          <a:sy n="78" d="100"/>
        </p:scale>
        <p:origin x="-4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3T19:42:59.913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3T20:02:09.962" idx="4">
    <p:pos x="10" y="10"/>
    <p:text>ццц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E49CD-29B6-4300-B762-F0970751E13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7F902-72B6-4B70-907A-F11D00FF4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28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F902-72B6-4B70-907A-F11D00FF47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74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F902-72B6-4B70-907A-F11D00FF472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9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5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1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40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45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6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34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86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45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71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23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F11A-9445-47E0-9A62-244C5BBAABB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52FAD-511F-484C-A1D3-2A068E08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57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04077" cy="671732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0635" y="2142516"/>
            <a:ext cx="10927977" cy="2880868"/>
          </a:xfrm>
          <a:custGeom>
            <a:avLst/>
            <a:gdLst>
              <a:gd name="connsiteX0" fmla="*/ 0 w 10927977"/>
              <a:gd name="connsiteY0" fmla="*/ 0 h 2814967"/>
              <a:gd name="connsiteX1" fmla="*/ 10927977 w 10927977"/>
              <a:gd name="connsiteY1" fmla="*/ 0 h 2814967"/>
              <a:gd name="connsiteX2" fmla="*/ 10927977 w 10927977"/>
              <a:gd name="connsiteY2" fmla="*/ 2814967 h 2814967"/>
              <a:gd name="connsiteX3" fmla="*/ 0 w 10927977"/>
              <a:gd name="connsiteY3" fmla="*/ 2814967 h 2814967"/>
              <a:gd name="connsiteX4" fmla="*/ 0 w 10927977"/>
              <a:gd name="connsiteY4" fmla="*/ 0 h 2814967"/>
              <a:gd name="connsiteX0" fmla="*/ 0 w 10927977"/>
              <a:gd name="connsiteY0" fmla="*/ 0 h 2814967"/>
              <a:gd name="connsiteX1" fmla="*/ 10927977 w 10927977"/>
              <a:gd name="connsiteY1" fmla="*/ 0 h 2814967"/>
              <a:gd name="connsiteX2" fmla="*/ 10094260 w 10927977"/>
              <a:gd name="connsiteY2" fmla="*/ 2501203 h 2814967"/>
              <a:gd name="connsiteX3" fmla="*/ 0 w 10927977"/>
              <a:gd name="connsiteY3" fmla="*/ 2814967 h 2814967"/>
              <a:gd name="connsiteX4" fmla="*/ 0 w 10927977"/>
              <a:gd name="connsiteY4" fmla="*/ 0 h 2814967"/>
              <a:gd name="connsiteX0" fmla="*/ 0 w 10927977"/>
              <a:gd name="connsiteY0" fmla="*/ 0 h 2814967"/>
              <a:gd name="connsiteX1" fmla="*/ 10927977 w 10927977"/>
              <a:gd name="connsiteY1" fmla="*/ 0 h 2814967"/>
              <a:gd name="connsiteX2" fmla="*/ 9861177 w 10927977"/>
              <a:gd name="connsiteY2" fmla="*/ 2707391 h 2814967"/>
              <a:gd name="connsiteX3" fmla="*/ 0 w 10927977"/>
              <a:gd name="connsiteY3" fmla="*/ 2814967 h 2814967"/>
              <a:gd name="connsiteX4" fmla="*/ 0 w 10927977"/>
              <a:gd name="connsiteY4" fmla="*/ 0 h 2814967"/>
              <a:gd name="connsiteX0" fmla="*/ 0 w 10927977"/>
              <a:gd name="connsiteY0" fmla="*/ 0 h 2707391"/>
              <a:gd name="connsiteX1" fmla="*/ 10927977 w 10927977"/>
              <a:gd name="connsiteY1" fmla="*/ 0 h 2707391"/>
              <a:gd name="connsiteX2" fmla="*/ 9861177 w 10927977"/>
              <a:gd name="connsiteY2" fmla="*/ 2707391 h 2707391"/>
              <a:gd name="connsiteX3" fmla="*/ 528917 w 10927977"/>
              <a:gd name="connsiteY3" fmla="*/ 2554990 h 2707391"/>
              <a:gd name="connsiteX4" fmla="*/ 0 w 10927977"/>
              <a:gd name="connsiteY4" fmla="*/ 0 h 2707391"/>
              <a:gd name="connsiteX0" fmla="*/ 0 w 10927977"/>
              <a:gd name="connsiteY0" fmla="*/ 0 h 2707391"/>
              <a:gd name="connsiteX1" fmla="*/ 10927977 w 10927977"/>
              <a:gd name="connsiteY1" fmla="*/ 0 h 2707391"/>
              <a:gd name="connsiteX2" fmla="*/ 9861177 w 10927977"/>
              <a:gd name="connsiteY2" fmla="*/ 2707391 h 2707391"/>
              <a:gd name="connsiteX3" fmla="*/ 528917 w 10927977"/>
              <a:gd name="connsiteY3" fmla="*/ 2554990 h 2707391"/>
              <a:gd name="connsiteX4" fmla="*/ 0 w 10927977"/>
              <a:gd name="connsiteY4" fmla="*/ 0 h 2707391"/>
              <a:gd name="connsiteX0" fmla="*/ 0 w 10927977"/>
              <a:gd name="connsiteY0" fmla="*/ 0 h 2707391"/>
              <a:gd name="connsiteX1" fmla="*/ 10927977 w 10927977"/>
              <a:gd name="connsiteY1" fmla="*/ 0 h 2707391"/>
              <a:gd name="connsiteX2" fmla="*/ 9861177 w 10927977"/>
              <a:gd name="connsiteY2" fmla="*/ 2707391 h 2707391"/>
              <a:gd name="connsiteX3" fmla="*/ 528917 w 10927977"/>
              <a:gd name="connsiteY3" fmla="*/ 2554990 h 2707391"/>
              <a:gd name="connsiteX4" fmla="*/ 0 w 10927977"/>
              <a:gd name="connsiteY4" fmla="*/ 0 h 2707391"/>
              <a:gd name="connsiteX0" fmla="*/ 0 w 10927977"/>
              <a:gd name="connsiteY0" fmla="*/ 0 h 2880868"/>
              <a:gd name="connsiteX1" fmla="*/ 10927977 w 10927977"/>
              <a:gd name="connsiteY1" fmla="*/ 0 h 2880868"/>
              <a:gd name="connsiteX2" fmla="*/ 9861177 w 10927977"/>
              <a:gd name="connsiteY2" fmla="*/ 2707391 h 2880868"/>
              <a:gd name="connsiteX3" fmla="*/ 4805083 w 10927977"/>
              <a:gd name="connsiteY3" fmla="*/ 2877720 h 2880868"/>
              <a:gd name="connsiteX4" fmla="*/ 528917 w 10927977"/>
              <a:gd name="connsiteY4" fmla="*/ 2554990 h 2880868"/>
              <a:gd name="connsiteX5" fmla="*/ 0 w 10927977"/>
              <a:gd name="connsiteY5" fmla="*/ 0 h 2880868"/>
              <a:gd name="connsiteX0" fmla="*/ 0 w 10927977"/>
              <a:gd name="connsiteY0" fmla="*/ 0 h 2880868"/>
              <a:gd name="connsiteX1" fmla="*/ 5862918 w 10927977"/>
              <a:gd name="connsiteY1" fmla="*/ 233131 h 2880868"/>
              <a:gd name="connsiteX2" fmla="*/ 10927977 w 10927977"/>
              <a:gd name="connsiteY2" fmla="*/ 0 h 2880868"/>
              <a:gd name="connsiteX3" fmla="*/ 9861177 w 10927977"/>
              <a:gd name="connsiteY3" fmla="*/ 2707391 h 2880868"/>
              <a:gd name="connsiteX4" fmla="*/ 4805083 w 10927977"/>
              <a:gd name="connsiteY4" fmla="*/ 2877720 h 2880868"/>
              <a:gd name="connsiteX5" fmla="*/ 528917 w 10927977"/>
              <a:gd name="connsiteY5" fmla="*/ 2554990 h 2880868"/>
              <a:gd name="connsiteX6" fmla="*/ 0 w 10927977"/>
              <a:gd name="connsiteY6" fmla="*/ 0 h 2880868"/>
              <a:gd name="connsiteX0" fmla="*/ 0 w 10927977"/>
              <a:gd name="connsiteY0" fmla="*/ 0 h 2880868"/>
              <a:gd name="connsiteX1" fmla="*/ 5871883 w 10927977"/>
              <a:gd name="connsiteY1" fmla="*/ 143484 h 2880868"/>
              <a:gd name="connsiteX2" fmla="*/ 10927977 w 10927977"/>
              <a:gd name="connsiteY2" fmla="*/ 0 h 2880868"/>
              <a:gd name="connsiteX3" fmla="*/ 9861177 w 10927977"/>
              <a:gd name="connsiteY3" fmla="*/ 2707391 h 2880868"/>
              <a:gd name="connsiteX4" fmla="*/ 4805083 w 10927977"/>
              <a:gd name="connsiteY4" fmla="*/ 2877720 h 2880868"/>
              <a:gd name="connsiteX5" fmla="*/ 528917 w 10927977"/>
              <a:gd name="connsiteY5" fmla="*/ 2554990 h 2880868"/>
              <a:gd name="connsiteX6" fmla="*/ 0 w 10927977"/>
              <a:gd name="connsiteY6" fmla="*/ 0 h 2880868"/>
              <a:gd name="connsiteX0" fmla="*/ 0 w 10927977"/>
              <a:gd name="connsiteY0" fmla="*/ 0 h 2880868"/>
              <a:gd name="connsiteX1" fmla="*/ 5871883 w 10927977"/>
              <a:gd name="connsiteY1" fmla="*/ 143484 h 2880868"/>
              <a:gd name="connsiteX2" fmla="*/ 10927977 w 10927977"/>
              <a:gd name="connsiteY2" fmla="*/ 0 h 2880868"/>
              <a:gd name="connsiteX3" fmla="*/ 9861177 w 10927977"/>
              <a:gd name="connsiteY3" fmla="*/ 2707391 h 2880868"/>
              <a:gd name="connsiteX4" fmla="*/ 4805083 w 10927977"/>
              <a:gd name="connsiteY4" fmla="*/ 2877720 h 2880868"/>
              <a:gd name="connsiteX5" fmla="*/ 753035 w 10927977"/>
              <a:gd name="connsiteY5" fmla="*/ 2420519 h 2880868"/>
              <a:gd name="connsiteX6" fmla="*/ 0 w 10927977"/>
              <a:gd name="connsiteY6" fmla="*/ 0 h 2880868"/>
              <a:gd name="connsiteX0" fmla="*/ 0 w 10927977"/>
              <a:gd name="connsiteY0" fmla="*/ 0 h 2880868"/>
              <a:gd name="connsiteX1" fmla="*/ 5871883 w 10927977"/>
              <a:gd name="connsiteY1" fmla="*/ 143484 h 2880868"/>
              <a:gd name="connsiteX2" fmla="*/ 10927977 w 10927977"/>
              <a:gd name="connsiteY2" fmla="*/ 0 h 2880868"/>
              <a:gd name="connsiteX3" fmla="*/ 9861177 w 10927977"/>
              <a:gd name="connsiteY3" fmla="*/ 2707391 h 2880868"/>
              <a:gd name="connsiteX4" fmla="*/ 4805083 w 10927977"/>
              <a:gd name="connsiteY4" fmla="*/ 2877720 h 2880868"/>
              <a:gd name="connsiteX5" fmla="*/ 618564 w 10927977"/>
              <a:gd name="connsiteY5" fmla="*/ 2581884 h 2880868"/>
              <a:gd name="connsiteX6" fmla="*/ 0 w 10927977"/>
              <a:gd name="connsiteY6" fmla="*/ 0 h 288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7977" h="2880868">
                <a:moveTo>
                  <a:pt x="0" y="0"/>
                </a:moveTo>
                <a:cubicBezTo>
                  <a:pt x="1939365" y="16"/>
                  <a:pt x="3932518" y="143468"/>
                  <a:pt x="5871883" y="143484"/>
                </a:cubicBezTo>
                <a:lnTo>
                  <a:pt x="10927977" y="0"/>
                </a:lnTo>
                <a:lnTo>
                  <a:pt x="9861177" y="2707391"/>
                </a:lnTo>
                <a:cubicBezTo>
                  <a:pt x="8190753" y="2674520"/>
                  <a:pt x="6475507" y="2910591"/>
                  <a:pt x="4805083" y="2877720"/>
                </a:cubicBezTo>
                <a:lnTo>
                  <a:pt x="618564" y="2581884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0247" y="2316163"/>
            <a:ext cx="100315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Роль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учнівського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самоврядування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</a:t>
            </a:r>
          </a:p>
          <a:p>
            <a:pPr algn="ctr"/>
            <a:r>
              <a:rPr lang="uk-UA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становлені</a:t>
            </a:r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громадянина- патріота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66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621" y="464622"/>
            <a:ext cx="7620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5123" y="3170711"/>
            <a:ext cx="338446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Міський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фестиваль-конкурс 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музично-літературних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композицій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«Тих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днів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не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змеркне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слава»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481942"/>
            <a:ext cx="8170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Проект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міської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організації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учнівського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самоврядування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«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Куточок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національної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символіки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8806" y="522518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600FF"/>
                </a:solidFill>
                <a:latin typeface="Comic Sans MS" pitchFamily="66" charset="0"/>
              </a:rPr>
              <a:t>Участь у </a:t>
            </a:r>
            <a:r>
              <a:rPr lang="ru-RU" sz="3600" dirty="0" err="1" smtClean="0">
                <a:solidFill>
                  <a:srgbClr val="6600FF"/>
                </a:solidFill>
                <a:latin typeface="Comic Sans MS" pitchFamily="66" charset="0"/>
              </a:rPr>
              <a:t>Всеукраїнських</a:t>
            </a:r>
            <a:r>
              <a:rPr lang="ru-RU" sz="3600" dirty="0" smtClean="0">
                <a:solidFill>
                  <a:srgbClr val="6600FF"/>
                </a:solidFill>
                <a:latin typeface="Comic Sans MS" pitchFamily="66" charset="0"/>
              </a:rPr>
              <a:t> та </a:t>
            </a:r>
            <a:r>
              <a:rPr lang="ru-RU" sz="3600" dirty="0" err="1" smtClean="0">
                <a:solidFill>
                  <a:srgbClr val="6600FF"/>
                </a:solidFill>
                <a:latin typeface="Comic Sans MS" pitchFamily="66" charset="0"/>
              </a:rPr>
              <a:t>міських</a:t>
            </a:r>
            <a:r>
              <a:rPr lang="ru-RU" sz="36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6600FF"/>
                </a:solidFill>
                <a:latin typeface="Comic Sans MS" pitchFamily="66" charset="0"/>
              </a:rPr>
              <a:t>акціях</a:t>
            </a:r>
            <a:r>
              <a:rPr lang="ru-RU" sz="36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6600FF"/>
                </a:solidFill>
                <a:latin typeface="Comic Sans MS" pitchFamily="66" charset="0"/>
              </a:rPr>
              <a:t>і</a:t>
            </a:r>
            <a:r>
              <a:rPr lang="ru-RU" sz="3600" dirty="0" smtClean="0">
                <a:solidFill>
                  <a:srgbClr val="6600FF"/>
                </a:solidFill>
                <a:latin typeface="Comic Sans MS" pitchFamily="66" charset="0"/>
              </a:rPr>
              <a:t> конкурсах</a:t>
            </a:r>
            <a:endParaRPr lang="ru-RU" sz="3600" dirty="0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1319" y="1686297"/>
            <a:ext cx="66264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Міський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конкурс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хорових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колективів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«Моя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Соборна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, суверенна»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7569" y="5415148"/>
            <a:ext cx="71370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Міський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конкурс «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Ізюмщина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в роки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другої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світової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війни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3362" y="2208810"/>
            <a:ext cx="7309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4488871" y="4416286"/>
            <a:ext cx="37526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Всеукраїнський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конкурс «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Слобожанські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дзвони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перемоги»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IMG_20180117_143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7543" y="3182585"/>
            <a:ext cx="3087585" cy="22325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Рисунок 21" descr="IMG_20171013_094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717" y="3232938"/>
            <a:ext cx="3128066" cy="2099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1476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6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5365" y="1129553"/>
            <a:ext cx="18198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anose="03010101010201010101" pitchFamily="66" charset="0"/>
              </a:rPr>
              <a:t>середній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IMG_6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487" y="4484585"/>
            <a:ext cx="3560123" cy="2373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9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8060" y="4520210"/>
            <a:ext cx="3506686" cy="2337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7-А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619" y="4543053"/>
            <a:ext cx="4115460" cy="231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831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1718"/>
            <a:ext cx="12192000" cy="7064187"/>
          </a:xfrm>
          <a:prstGeom prst="rect">
            <a:avLst/>
          </a:prstGeom>
        </p:spPr>
      </p:pic>
      <p:pic>
        <p:nvPicPr>
          <p:cNvPr id="3" name="Рисунок 2" descr="MVI_9757.MOV_snapshot_04.30_[2018.04.24_15.34.30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1948" y="4773881"/>
            <a:ext cx="3800103" cy="231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N4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0575" y="4750130"/>
            <a:ext cx="4239119" cy="22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5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753" y="6724"/>
            <a:ext cx="12254753" cy="6851276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261"/>
            <a:ext cx="4417622" cy="277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4144488"/>
            <a:ext cx="5165766" cy="2713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319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106" y="849406"/>
            <a:ext cx="7620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4853" y="2328753"/>
            <a:ext cx="7334253" cy="2738375"/>
          </a:xfrm>
          <a:custGeom>
            <a:avLst/>
            <a:gdLst>
              <a:gd name="connsiteX0" fmla="*/ 0 w 6508376"/>
              <a:gd name="connsiteY0" fmla="*/ 2438400 h 2438400"/>
              <a:gd name="connsiteX1" fmla="*/ 0 w 6508376"/>
              <a:gd name="connsiteY1" fmla="*/ 0 h 2438400"/>
              <a:gd name="connsiteX2" fmla="*/ 6508376 w 6508376"/>
              <a:gd name="connsiteY2" fmla="*/ 2438400 h 2438400"/>
              <a:gd name="connsiteX3" fmla="*/ 0 w 6508376"/>
              <a:gd name="connsiteY3" fmla="*/ 2438400 h 2438400"/>
              <a:gd name="connsiteX0" fmla="*/ 0 w 7476564"/>
              <a:gd name="connsiteY0" fmla="*/ 2438400 h 2438400"/>
              <a:gd name="connsiteX1" fmla="*/ 0 w 7476564"/>
              <a:gd name="connsiteY1" fmla="*/ 0 h 2438400"/>
              <a:gd name="connsiteX2" fmla="*/ 7476564 w 7476564"/>
              <a:gd name="connsiteY2" fmla="*/ 421341 h 2438400"/>
              <a:gd name="connsiteX3" fmla="*/ 6508376 w 7476564"/>
              <a:gd name="connsiteY3" fmla="*/ 2438400 h 2438400"/>
              <a:gd name="connsiteX4" fmla="*/ 0 w 7476564"/>
              <a:gd name="connsiteY4" fmla="*/ 2438400 h 2438400"/>
              <a:gd name="connsiteX0" fmla="*/ 636495 w 7476564"/>
              <a:gd name="connsiteY0" fmla="*/ 2554941 h 2554941"/>
              <a:gd name="connsiteX1" fmla="*/ 0 w 7476564"/>
              <a:gd name="connsiteY1" fmla="*/ 0 h 2554941"/>
              <a:gd name="connsiteX2" fmla="*/ 7476564 w 7476564"/>
              <a:gd name="connsiteY2" fmla="*/ 421341 h 2554941"/>
              <a:gd name="connsiteX3" fmla="*/ 6508376 w 7476564"/>
              <a:gd name="connsiteY3" fmla="*/ 2438400 h 2554941"/>
              <a:gd name="connsiteX4" fmla="*/ 636495 w 7476564"/>
              <a:gd name="connsiteY4" fmla="*/ 2554941 h 2554941"/>
              <a:gd name="connsiteX0" fmla="*/ 636495 w 7082117"/>
              <a:gd name="connsiteY0" fmla="*/ 2554941 h 2554941"/>
              <a:gd name="connsiteX1" fmla="*/ 0 w 7082117"/>
              <a:gd name="connsiteY1" fmla="*/ 0 h 2554941"/>
              <a:gd name="connsiteX2" fmla="*/ 7082117 w 7082117"/>
              <a:gd name="connsiteY2" fmla="*/ 331694 h 2554941"/>
              <a:gd name="connsiteX3" fmla="*/ 6508376 w 7082117"/>
              <a:gd name="connsiteY3" fmla="*/ 2438400 h 2554941"/>
              <a:gd name="connsiteX4" fmla="*/ 636495 w 7082117"/>
              <a:gd name="connsiteY4" fmla="*/ 2554941 h 2554941"/>
              <a:gd name="connsiteX0" fmla="*/ 636495 w 7082117"/>
              <a:gd name="connsiteY0" fmla="*/ 2554941 h 2554941"/>
              <a:gd name="connsiteX1" fmla="*/ 0 w 7082117"/>
              <a:gd name="connsiteY1" fmla="*/ 0 h 2554941"/>
              <a:gd name="connsiteX2" fmla="*/ 7082117 w 7082117"/>
              <a:gd name="connsiteY2" fmla="*/ 331694 h 2554941"/>
              <a:gd name="connsiteX3" fmla="*/ 6490447 w 7082117"/>
              <a:gd name="connsiteY3" fmla="*/ 2447365 h 2554941"/>
              <a:gd name="connsiteX4" fmla="*/ 636495 w 7082117"/>
              <a:gd name="connsiteY4" fmla="*/ 2554941 h 2554941"/>
              <a:gd name="connsiteX0" fmla="*/ 636495 w 7082117"/>
              <a:gd name="connsiteY0" fmla="*/ 2554941 h 2554941"/>
              <a:gd name="connsiteX1" fmla="*/ 0 w 7082117"/>
              <a:gd name="connsiteY1" fmla="*/ 0 h 2554941"/>
              <a:gd name="connsiteX2" fmla="*/ 7082117 w 7082117"/>
              <a:gd name="connsiteY2" fmla="*/ 331694 h 2554941"/>
              <a:gd name="connsiteX3" fmla="*/ 6400800 w 7082117"/>
              <a:gd name="connsiteY3" fmla="*/ 2250142 h 2554941"/>
              <a:gd name="connsiteX4" fmla="*/ 636495 w 7082117"/>
              <a:gd name="connsiteY4" fmla="*/ 2554941 h 2554941"/>
              <a:gd name="connsiteX0" fmla="*/ 636495 w 7082117"/>
              <a:gd name="connsiteY0" fmla="*/ 2554941 h 2554941"/>
              <a:gd name="connsiteX1" fmla="*/ 0 w 7082117"/>
              <a:gd name="connsiteY1" fmla="*/ 0 h 2554941"/>
              <a:gd name="connsiteX2" fmla="*/ 7082117 w 7082117"/>
              <a:gd name="connsiteY2" fmla="*/ 331694 h 2554941"/>
              <a:gd name="connsiteX3" fmla="*/ 5710518 w 7082117"/>
              <a:gd name="connsiteY3" fmla="*/ 2537012 h 2554941"/>
              <a:gd name="connsiteX4" fmla="*/ 636495 w 7082117"/>
              <a:gd name="connsiteY4" fmla="*/ 2554941 h 2554941"/>
              <a:gd name="connsiteX0" fmla="*/ 636495 w 7561425"/>
              <a:gd name="connsiteY0" fmla="*/ 2677213 h 2677213"/>
              <a:gd name="connsiteX1" fmla="*/ 0 w 7561425"/>
              <a:gd name="connsiteY1" fmla="*/ 122272 h 2677213"/>
              <a:gd name="connsiteX2" fmla="*/ 6947647 w 7561425"/>
              <a:gd name="connsiteY2" fmla="*/ 409143 h 2677213"/>
              <a:gd name="connsiteX3" fmla="*/ 7082117 w 7561425"/>
              <a:gd name="connsiteY3" fmla="*/ 453966 h 2677213"/>
              <a:gd name="connsiteX4" fmla="*/ 5710518 w 7561425"/>
              <a:gd name="connsiteY4" fmla="*/ 2659284 h 2677213"/>
              <a:gd name="connsiteX5" fmla="*/ 636495 w 7561425"/>
              <a:gd name="connsiteY5" fmla="*/ 2677213 h 2677213"/>
              <a:gd name="connsiteX0" fmla="*/ 636495 w 7462671"/>
              <a:gd name="connsiteY0" fmla="*/ 2739735 h 2739735"/>
              <a:gd name="connsiteX1" fmla="*/ 0 w 7462671"/>
              <a:gd name="connsiteY1" fmla="*/ 184794 h 2739735"/>
              <a:gd name="connsiteX2" fmla="*/ 1452282 w 7462671"/>
              <a:gd name="connsiteY2" fmla="*/ 283406 h 2739735"/>
              <a:gd name="connsiteX3" fmla="*/ 6947647 w 7462671"/>
              <a:gd name="connsiteY3" fmla="*/ 471665 h 2739735"/>
              <a:gd name="connsiteX4" fmla="*/ 7082117 w 7462671"/>
              <a:gd name="connsiteY4" fmla="*/ 516488 h 2739735"/>
              <a:gd name="connsiteX5" fmla="*/ 5710518 w 7462671"/>
              <a:gd name="connsiteY5" fmla="*/ 2721806 h 2739735"/>
              <a:gd name="connsiteX6" fmla="*/ 636495 w 7462671"/>
              <a:gd name="connsiteY6" fmla="*/ 2739735 h 2739735"/>
              <a:gd name="connsiteX0" fmla="*/ 637619 w 7463795"/>
              <a:gd name="connsiteY0" fmla="*/ 2756304 h 2756304"/>
              <a:gd name="connsiteX1" fmla="*/ 1124 w 7463795"/>
              <a:gd name="connsiteY1" fmla="*/ 201363 h 2756304"/>
              <a:gd name="connsiteX2" fmla="*/ 628653 w 7463795"/>
              <a:gd name="connsiteY2" fmla="*/ 192399 h 2756304"/>
              <a:gd name="connsiteX3" fmla="*/ 1453406 w 7463795"/>
              <a:gd name="connsiteY3" fmla="*/ 299975 h 2756304"/>
              <a:gd name="connsiteX4" fmla="*/ 6948771 w 7463795"/>
              <a:gd name="connsiteY4" fmla="*/ 488234 h 2756304"/>
              <a:gd name="connsiteX5" fmla="*/ 7083241 w 7463795"/>
              <a:gd name="connsiteY5" fmla="*/ 533057 h 2756304"/>
              <a:gd name="connsiteX6" fmla="*/ 5711642 w 7463795"/>
              <a:gd name="connsiteY6" fmla="*/ 2738375 h 2756304"/>
              <a:gd name="connsiteX7" fmla="*/ 637619 w 7463795"/>
              <a:gd name="connsiteY7" fmla="*/ 2756304 h 2756304"/>
              <a:gd name="connsiteX0" fmla="*/ 637619 w 7463795"/>
              <a:gd name="connsiteY0" fmla="*/ 2756304 h 2756304"/>
              <a:gd name="connsiteX1" fmla="*/ 1124 w 7463795"/>
              <a:gd name="connsiteY1" fmla="*/ 201363 h 2756304"/>
              <a:gd name="connsiteX2" fmla="*/ 628653 w 7463795"/>
              <a:gd name="connsiteY2" fmla="*/ 192399 h 2756304"/>
              <a:gd name="connsiteX3" fmla="*/ 1453406 w 7463795"/>
              <a:gd name="connsiteY3" fmla="*/ 299975 h 2756304"/>
              <a:gd name="connsiteX4" fmla="*/ 4331077 w 7463795"/>
              <a:gd name="connsiteY4" fmla="*/ 470305 h 2756304"/>
              <a:gd name="connsiteX5" fmla="*/ 6948771 w 7463795"/>
              <a:gd name="connsiteY5" fmla="*/ 488234 h 2756304"/>
              <a:gd name="connsiteX6" fmla="*/ 7083241 w 7463795"/>
              <a:gd name="connsiteY6" fmla="*/ 533057 h 2756304"/>
              <a:gd name="connsiteX7" fmla="*/ 5711642 w 7463795"/>
              <a:gd name="connsiteY7" fmla="*/ 2738375 h 2756304"/>
              <a:gd name="connsiteX8" fmla="*/ 637619 w 7463795"/>
              <a:gd name="connsiteY8" fmla="*/ 2756304 h 2756304"/>
              <a:gd name="connsiteX0" fmla="*/ 637619 w 7463795"/>
              <a:gd name="connsiteY0" fmla="*/ 2756304 h 2756304"/>
              <a:gd name="connsiteX1" fmla="*/ 1124 w 7463795"/>
              <a:gd name="connsiteY1" fmla="*/ 201363 h 2756304"/>
              <a:gd name="connsiteX2" fmla="*/ 628653 w 7463795"/>
              <a:gd name="connsiteY2" fmla="*/ 192399 h 2756304"/>
              <a:gd name="connsiteX3" fmla="*/ 1453406 w 7463795"/>
              <a:gd name="connsiteY3" fmla="*/ 299975 h 2756304"/>
              <a:gd name="connsiteX4" fmla="*/ 4331077 w 7463795"/>
              <a:gd name="connsiteY4" fmla="*/ 470305 h 2756304"/>
              <a:gd name="connsiteX5" fmla="*/ 7334253 w 7463795"/>
              <a:gd name="connsiteY5" fmla="*/ 416516 h 2756304"/>
              <a:gd name="connsiteX6" fmla="*/ 6948771 w 7463795"/>
              <a:gd name="connsiteY6" fmla="*/ 488234 h 2756304"/>
              <a:gd name="connsiteX7" fmla="*/ 7083241 w 7463795"/>
              <a:gd name="connsiteY7" fmla="*/ 533057 h 2756304"/>
              <a:gd name="connsiteX8" fmla="*/ 5711642 w 7463795"/>
              <a:gd name="connsiteY8" fmla="*/ 2738375 h 2756304"/>
              <a:gd name="connsiteX9" fmla="*/ 637619 w 7463795"/>
              <a:gd name="connsiteY9" fmla="*/ 2756304 h 2756304"/>
              <a:gd name="connsiteX0" fmla="*/ 637619 w 7334253"/>
              <a:gd name="connsiteY0" fmla="*/ 2756304 h 2756304"/>
              <a:gd name="connsiteX1" fmla="*/ 1124 w 7334253"/>
              <a:gd name="connsiteY1" fmla="*/ 201363 h 2756304"/>
              <a:gd name="connsiteX2" fmla="*/ 628653 w 7334253"/>
              <a:gd name="connsiteY2" fmla="*/ 192399 h 2756304"/>
              <a:gd name="connsiteX3" fmla="*/ 1453406 w 7334253"/>
              <a:gd name="connsiteY3" fmla="*/ 299975 h 2756304"/>
              <a:gd name="connsiteX4" fmla="*/ 4331077 w 7334253"/>
              <a:gd name="connsiteY4" fmla="*/ 470305 h 2756304"/>
              <a:gd name="connsiteX5" fmla="*/ 7334253 w 7334253"/>
              <a:gd name="connsiteY5" fmla="*/ 416516 h 2756304"/>
              <a:gd name="connsiteX6" fmla="*/ 6948771 w 7334253"/>
              <a:gd name="connsiteY6" fmla="*/ 488234 h 2756304"/>
              <a:gd name="connsiteX7" fmla="*/ 7190818 w 7334253"/>
              <a:gd name="connsiteY7" fmla="*/ 461340 h 2756304"/>
              <a:gd name="connsiteX8" fmla="*/ 7083241 w 7334253"/>
              <a:gd name="connsiteY8" fmla="*/ 533057 h 2756304"/>
              <a:gd name="connsiteX9" fmla="*/ 5711642 w 7334253"/>
              <a:gd name="connsiteY9" fmla="*/ 2738375 h 2756304"/>
              <a:gd name="connsiteX10" fmla="*/ 637619 w 7334253"/>
              <a:gd name="connsiteY10" fmla="*/ 2756304 h 2756304"/>
              <a:gd name="connsiteX0" fmla="*/ 637619 w 7334253"/>
              <a:gd name="connsiteY0" fmla="*/ 2756304 h 2756304"/>
              <a:gd name="connsiteX1" fmla="*/ 1124 w 7334253"/>
              <a:gd name="connsiteY1" fmla="*/ 201363 h 2756304"/>
              <a:gd name="connsiteX2" fmla="*/ 628653 w 7334253"/>
              <a:gd name="connsiteY2" fmla="*/ 192399 h 2756304"/>
              <a:gd name="connsiteX3" fmla="*/ 1453406 w 7334253"/>
              <a:gd name="connsiteY3" fmla="*/ 299975 h 2756304"/>
              <a:gd name="connsiteX4" fmla="*/ 4331077 w 7334253"/>
              <a:gd name="connsiteY4" fmla="*/ 470305 h 2756304"/>
              <a:gd name="connsiteX5" fmla="*/ 7334253 w 7334253"/>
              <a:gd name="connsiteY5" fmla="*/ 416516 h 2756304"/>
              <a:gd name="connsiteX6" fmla="*/ 6948771 w 7334253"/>
              <a:gd name="connsiteY6" fmla="*/ 488234 h 2756304"/>
              <a:gd name="connsiteX7" fmla="*/ 7190818 w 7334253"/>
              <a:gd name="connsiteY7" fmla="*/ 461340 h 2756304"/>
              <a:gd name="connsiteX8" fmla="*/ 7083241 w 7334253"/>
              <a:gd name="connsiteY8" fmla="*/ 533057 h 2756304"/>
              <a:gd name="connsiteX9" fmla="*/ 6661901 w 7334253"/>
              <a:gd name="connsiteY9" fmla="*/ 1357811 h 2756304"/>
              <a:gd name="connsiteX10" fmla="*/ 5711642 w 7334253"/>
              <a:gd name="connsiteY10" fmla="*/ 2738375 h 2756304"/>
              <a:gd name="connsiteX11" fmla="*/ 637619 w 7334253"/>
              <a:gd name="connsiteY11" fmla="*/ 2756304 h 2756304"/>
              <a:gd name="connsiteX0" fmla="*/ 637619 w 7334253"/>
              <a:gd name="connsiteY0" fmla="*/ 2756304 h 2756304"/>
              <a:gd name="connsiteX1" fmla="*/ 1124 w 7334253"/>
              <a:gd name="connsiteY1" fmla="*/ 201363 h 2756304"/>
              <a:gd name="connsiteX2" fmla="*/ 628653 w 7334253"/>
              <a:gd name="connsiteY2" fmla="*/ 192399 h 2756304"/>
              <a:gd name="connsiteX3" fmla="*/ 1453406 w 7334253"/>
              <a:gd name="connsiteY3" fmla="*/ 299975 h 2756304"/>
              <a:gd name="connsiteX4" fmla="*/ 4331077 w 7334253"/>
              <a:gd name="connsiteY4" fmla="*/ 470305 h 2756304"/>
              <a:gd name="connsiteX5" fmla="*/ 7334253 w 7334253"/>
              <a:gd name="connsiteY5" fmla="*/ 416516 h 2756304"/>
              <a:gd name="connsiteX6" fmla="*/ 6948771 w 7334253"/>
              <a:gd name="connsiteY6" fmla="*/ 488234 h 2756304"/>
              <a:gd name="connsiteX7" fmla="*/ 7101171 w 7334253"/>
              <a:gd name="connsiteY7" fmla="*/ 488235 h 2756304"/>
              <a:gd name="connsiteX8" fmla="*/ 7083241 w 7334253"/>
              <a:gd name="connsiteY8" fmla="*/ 533057 h 2756304"/>
              <a:gd name="connsiteX9" fmla="*/ 6661901 w 7334253"/>
              <a:gd name="connsiteY9" fmla="*/ 1357811 h 2756304"/>
              <a:gd name="connsiteX10" fmla="*/ 5711642 w 7334253"/>
              <a:gd name="connsiteY10" fmla="*/ 2738375 h 2756304"/>
              <a:gd name="connsiteX11" fmla="*/ 637619 w 7334253"/>
              <a:gd name="connsiteY11" fmla="*/ 2756304 h 2756304"/>
              <a:gd name="connsiteX0" fmla="*/ 700372 w 7334253"/>
              <a:gd name="connsiteY0" fmla="*/ 2693551 h 2738375"/>
              <a:gd name="connsiteX1" fmla="*/ 1124 w 7334253"/>
              <a:gd name="connsiteY1" fmla="*/ 201363 h 2738375"/>
              <a:gd name="connsiteX2" fmla="*/ 628653 w 7334253"/>
              <a:gd name="connsiteY2" fmla="*/ 192399 h 2738375"/>
              <a:gd name="connsiteX3" fmla="*/ 1453406 w 7334253"/>
              <a:gd name="connsiteY3" fmla="*/ 299975 h 2738375"/>
              <a:gd name="connsiteX4" fmla="*/ 4331077 w 7334253"/>
              <a:gd name="connsiteY4" fmla="*/ 470305 h 2738375"/>
              <a:gd name="connsiteX5" fmla="*/ 7334253 w 7334253"/>
              <a:gd name="connsiteY5" fmla="*/ 416516 h 2738375"/>
              <a:gd name="connsiteX6" fmla="*/ 6948771 w 7334253"/>
              <a:gd name="connsiteY6" fmla="*/ 488234 h 2738375"/>
              <a:gd name="connsiteX7" fmla="*/ 7101171 w 7334253"/>
              <a:gd name="connsiteY7" fmla="*/ 488235 h 2738375"/>
              <a:gd name="connsiteX8" fmla="*/ 7083241 w 7334253"/>
              <a:gd name="connsiteY8" fmla="*/ 533057 h 2738375"/>
              <a:gd name="connsiteX9" fmla="*/ 6661901 w 7334253"/>
              <a:gd name="connsiteY9" fmla="*/ 1357811 h 2738375"/>
              <a:gd name="connsiteX10" fmla="*/ 5711642 w 7334253"/>
              <a:gd name="connsiteY10" fmla="*/ 2738375 h 2738375"/>
              <a:gd name="connsiteX11" fmla="*/ 700372 w 7334253"/>
              <a:gd name="connsiteY11" fmla="*/ 2693551 h 2738375"/>
              <a:gd name="connsiteX0" fmla="*/ 700372 w 7334253"/>
              <a:gd name="connsiteY0" fmla="*/ 2693551 h 2738375"/>
              <a:gd name="connsiteX1" fmla="*/ 287994 w 7334253"/>
              <a:gd name="connsiteY1" fmla="*/ 1301953 h 2738375"/>
              <a:gd name="connsiteX2" fmla="*/ 1124 w 7334253"/>
              <a:gd name="connsiteY2" fmla="*/ 201363 h 2738375"/>
              <a:gd name="connsiteX3" fmla="*/ 628653 w 7334253"/>
              <a:gd name="connsiteY3" fmla="*/ 192399 h 2738375"/>
              <a:gd name="connsiteX4" fmla="*/ 1453406 w 7334253"/>
              <a:gd name="connsiteY4" fmla="*/ 299975 h 2738375"/>
              <a:gd name="connsiteX5" fmla="*/ 4331077 w 7334253"/>
              <a:gd name="connsiteY5" fmla="*/ 470305 h 2738375"/>
              <a:gd name="connsiteX6" fmla="*/ 7334253 w 7334253"/>
              <a:gd name="connsiteY6" fmla="*/ 416516 h 2738375"/>
              <a:gd name="connsiteX7" fmla="*/ 6948771 w 7334253"/>
              <a:gd name="connsiteY7" fmla="*/ 488234 h 2738375"/>
              <a:gd name="connsiteX8" fmla="*/ 7101171 w 7334253"/>
              <a:gd name="connsiteY8" fmla="*/ 488235 h 2738375"/>
              <a:gd name="connsiteX9" fmla="*/ 7083241 w 7334253"/>
              <a:gd name="connsiteY9" fmla="*/ 533057 h 2738375"/>
              <a:gd name="connsiteX10" fmla="*/ 6661901 w 7334253"/>
              <a:gd name="connsiteY10" fmla="*/ 1357811 h 2738375"/>
              <a:gd name="connsiteX11" fmla="*/ 5711642 w 7334253"/>
              <a:gd name="connsiteY11" fmla="*/ 2738375 h 2738375"/>
              <a:gd name="connsiteX12" fmla="*/ 700372 w 7334253"/>
              <a:gd name="connsiteY12" fmla="*/ 2693551 h 27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34253" h="2738375">
                <a:moveTo>
                  <a:pt x="700372" y="2693551"/>
                </a:moveTo>
                <a:cubicBezTo>
                  <a:pt x="574866" y="2232673"/>
                  <a:pt x="413500" y="1762831"/>
                  <a:pt x="287994" y="1301953"/>
                </a:cubicBezTo>
                <a:lnTo>
                  <a:pt x="1124" y="201363"/>
                </a:lnTo>
                <a:cubicBezTo>
                  <a:pt x="-24276" y="-237908"/>
                  <a:pt x="386606" y="175964"/>
                  <a:pt x="628653" y="192399"/>
                </a:cubicBezTo>
                <a:cubicBezTo>
                  <a:pt x="870700" y="208834"/>
                  <a:pt x="836335" y="265610"/>
                  <a:pt x="1453406" y="299975"/>
                </a:cubicBezTo>
                <a:cubicBezTo>
                  <a:pt x="2412630" y="332846"/>
                  <a:pt x="3371853" y="437434"/>
                  <a:pt x="4331077" y="470305"/>
                </a:cubicBezTo>
                <a:cubicBezTo>
                  <a:pt x="5158818" y="473293"/>
                  <a:pt x="6506512" y="413528"/>
                  <a:pt x="7334253" y="416516"/>
                </a:cubicBezTo>
                <a:lnTo>
                  <a:pt x="6948771" y="488234"/>
                </a:lnTo>
                <a:cubicBezTo>
                  <a:pt x="6942795" y="498693"/>
                  <a:pt x="7078759" y="480765"/>
                  <a:pt x="7101171" y="488235"/>
                </a:cubicBezTo>
                <a:cubicBezTo>
                  <a:pt x="7123583" y="495706"/>
                  <a:pt x="7178864" y="401575"/>
                  <a:pt x="7083241" y="533057"/>
                </a:cubicBezTo>
                <a:cubicBezTo>
                  <a:pt x="6927853" y="772116"/>
                  <a:pt x="6817289" y="1118752"/>
                  <a:pt x="6661901" y="1357811"/>
                </a:cubicBezTo>
                <a:lnTo>
                  <a:pt x="5711642" y="2738375"/>
                </a:lnTo>
                <a:lnTo>
                  <a:pt x="700372" y="2693551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20000" y="2967335"/>
            <a:ext cx="495199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Дякую за увагу!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600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0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VI_9895.MOV_snapshot_00.16_[2018.02.21_12.21.3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771" y="900332"/>
            <a:ext cx="4328161" cy="28370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5906"/>
            <a:ext cx="11659894" cy="7252032"/>
          </a:xfrm>
        </p:spPr>
      </p:pic>
      <p:pic>
        <p:nvPicPr>
          <p:cNvPr id="7" name="Рисунок 6" descr="MVI_9892.MOV_snapshot_02.10_[2018.02.21_11.15.06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1" y="872197"/>
            <a:ext cx="4584505" cy="2841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02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165413" y="3609982"/>
            <a:ext cx="32183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omic Sans MS" panose="030F0702030302020204" pitchFamily="66" charset="0"/>
              </a:rPr>
              <a:t>Лекції та бесіди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5082" y="4500749"/>
            <a:ext cx="314661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Comic Sans MS" panose="030F0702030302020204" pitchFamily="66" charset="0"/>
              </a:rPr>
              <a:t>Круглі столи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28058721_2048785365406008_520234918156354562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27" y="4762005"/>
            <a:ext cx="3879273" cy="2280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07626"/>
            <a:ext cx="4512623" cy="2422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286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106" y="651716"/>
            <a:ext cx="7620000" cy="5749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1812" y="4213412"/>
            <a:ext cx="159571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Comic Sans MS" panose="030F0702030302020204" pitchFamily="66" charset="0"/>
              </a:rPr>
              <a:t>Тематичні заходи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IMG_9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9475" y="4181260"/>
            <a:ext cx="4710428" cy="2255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847605" y="3800103"/>
            <a:ext cx="25294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Учнівське </a:t>
            </a:r>
            <a:r>
              <a:rPr lang="ru-RU" sz="2000" b="1" dirty="0" err="1" smtClean="0">
                <a:latin typeface="Comic Sans MS" pitchFamily="66" charset="0"/>
              </a:rPr>
              <a:t>самоврядуванняя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6412" y="3491345"/>
            <a:ext cx="19950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Comic Sans MS" pitchFamily="66" charset="0"/>
              </a:rPr>
              <a:t>Тематичні</a:t>
            </a:r>
            <a:r>
              <a:rPr lang="ru-RU" sz="2000" b="1" dirty="0" smtClean="0">
                <a:latin typeface="Comic Sans MS" pitchFamily="66" charset="0"/>
              </a:rPr>
              <a:t> заходи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5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1373" y="4645152"/>
            <a:ext cx="10789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3723" y="0"/>
            <a:ext cx="12965723" cy="6951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121" y="3246104"/>
            <a:ext cx="2005758" cy="365792"/>
          </a:xfrm>
          <a:prstGeom prst="rect">
            <a:avLst/>
          </a:prstGeom>
        </p:spPr>
      </p:pic>
      <p:pic>
        <p:nvPicPr>
          <p:cNvPr id="11" name="Рисунок 10" descr="DSCN49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1504" y="1853184"/>
            <a:ext cx="4535424" cy="2584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20896" y="1901953"/>
            <a:ext cx="3316224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Comic Sans MS" pitchFamily="66" charset="0"/>
              </a:rPr>
              <a:t>Учнівське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самоврядування</a:t>
            </a:r>
            <a:endParaRPr lang="ru-RU" sz="2400" b="1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«</a:t>
            </a:r>
            <a:r>
              <a:rPr lang="ru-RU" sz="2400" b="1" dirty="0" err="1" smtClean="0">
                <a:latin typeface="Comic Sans MS" pitchFamily="66" charset="0"/>
              </a:rPr>
              <a:t>Гімназійне</a:t>
            </a:r>
            <a:r>
              <a:rPr lang="ru-RU" sz="24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об̒ </a:t>
            </a:r>
            <a:r>
              <a:rPr lang="ru-RU" sz="2400" b="1" dirty="0" err="1" smtClean="0">
                <a:latin typeface="Comic Sans MS" pitchFamily="66" charset="0"/>
              </a:rPr>
              <a:t>єднання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лідерів</a:t>
            </a:r>
            <a:r>
              <a:rPr lang="ru-RU" sz="2400" b="1" dirty="0" smtClean="0">
                <a:latin typeface="Comic Sans MS" pitchFamily="66" charset="0"/>
              </a:rPr>
              <a:t>»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280416" y="1853184"/>
            <a:ext cx="4486656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793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626" y="616324"/>
            <a:ext cx="7620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0712" y="4381995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6600FF"/>
                </a:solidFill>
                <a:latin typeface="Comic Sans MS" pitchFamily="66" charset="0"/>
              </a:rPr>
              <a:t>Вступ</a:t>
            </a:r>
            <a:r>
              <a:rPr lang="ru-RU" sz="2400" b="1" dirty="0" smtClean="0">
                <a:solidFill>
                  <a:srgbClr val="6600FF"/>
                </a:solidFill>
                <a:latin typeface="Comic Sans MS" pitchFamily="66" charset="0"/>
              </a:rPr>
              <a:t> до </a:t>
            </a:r>
            <a:r>
              <a:rPr lang="ru-RU" sz="2400" b="1" dirty="0" err="1" smtClean="0">
                <a:solidFill>
                  <a:srgbClr val="6600FF"/>
                </a:solidFill>
                <a:latin typeface="Comic Sans MS" pitchFamily="66" charset="0"/>
              </a:rPr>
              <a:t>теорії</a:t>
            </a:r>
            <a:r>
              <a:rPr lang="ru-RU" sz="2400" b="1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FF"/>
                </a:solidFill>
                <a:latin typeface="Comic Sans MS" pitchFamily="66" charset="0"/>
              </a:rPr>
              <a:t>держави</a:t>
            </a:r>
            <a:endParaRPr lang="ru-RU" sz="2400" b="1" dirty="0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37" y="2244437"/>
            <a:ext cx="21019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3300"/>
                </a:solidFill>
                <a:latin typeface="Comic Sans MS" pitchFamily="66" charset="0"/>
              </a:rPr>
              <a:t>Лідерство</a:t>
            </a:r>
            <a:r>
              <a:rPr lang="ru-RU" b="1" dirty="0" smtClean="0">
                <a:solidFill>
                  <a:srgbClr val="FF3300"/>
                </a:solidFill>
                <a:latin typeface="Comic Sans MS" pitchFamily="66" charset="0"/>
              </a:rPr>
              <a:t> – </a:t>
            </a:r>
            <a:r>
              <a:rPr lang="ru-RU" b="1" dirty="0" err="1" smtClean="0">
                <a:solidFill>
                  <a:srgbClr val="FF3300"/>
                </a:solidFill>
                <a:latin typeface="Comic Sans MS" pitchFamily="66" charset="0"/>
              </a:rPr>
              <a:t>запорука</a:t>
            </a:r>
            <a:r>
              <a:rPr lang="ru-RU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FF3300"/>
                </a:solidFill>
                <a:latin typeface="Comic Sans MS" pitchFamily="66" charset="0"/>
              </a:rPr>
              <a:t>успіху</a:t>
            </a:r>
            <a:endParaRPr lang="ru-RU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7002" y="5471884"/>
            <a:ext cx="28500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576939" y="2744899"/>
            <a:ext cx="2470073" cy="923330"/>
          </a:xfrm>
          <a:custGeom>
            <a:avLst/>
            <a:gdLst>
              <a:gd name="connsiteX0" fmla="*/ 0 w 2517573"/>
              <a:gd name="connsiteY0" fmla="*/ 0 h 923330"/>
              <a:gd name="connsiteX1" fmla="*/ 2517573 w 2517573"/>
              <a:gd name="connsiteY1" fmla="*/ 0 h 923330"/>
              <a:gd name="connsiteX2" fmla="*/ 2517573 w 2517573"/>
              <a:gd name="connsiteY2" fmla="*/ 923330 h 923330"/>
              <a:gd name="connsiteX3" fmla="*/ 0 w 2517573"/>
              <a:gd name="connsiteY3" fmla="*/ 923330 h 923330"/>
              <a:gd name="connsiteX4" fmla="*/ 0 w 2517573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573" h="923330">
                <a:moveTo>
                  <a:pt x="0" y="0"/>
                </a:moveTo>
                <a:lnTo>
                  <a:pt x="2517573" y="0"/>
                </a:lnTo>
                <a:lnTo>
                  <a:pt x="2517573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Гурток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козацько-лідерського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виховання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«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Джура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1444" y="2778829"/>
            <a:ext cx="19000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B0F0"/>
                </a:solidFill>
                <a:latin typeface="Comic Sans MS" pitchFamily="66" charset="0"/>
              </a:rPr>
              <a:t>Пізнаємо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Comic Sans MS" pitchFamily="66" charset="0"/>
              </a:rPr>
              <a:t>рідний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 край</a:t>
            </a:r>
            <a:endParaRPr lang="ru-RU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8882" y="5427021"/>
            <a:ext cx="23038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  <a:latin typeface="Comic Sans MS" pitchFamily="66" charset="0"/>
              </a:rPr>
              <a:t>Екосвіт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3943" y="4465120"/>
            <a:ext cx="276695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Юні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рятувальники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0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3361766" y="2240287"/>
            <a:ext cx="60422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Тиждень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фізкультури</a:t>
            </a:r>
            <a:r>
              <a:rPr lang="ru-RU" sz="2800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вересень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60716" y="2861953"/>
            <a:ext cx="70301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Тиждень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безпеки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дорожнього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руху</a:t>
            </a:r>
            <a:r>
              <a:rPr lang="ru-RU" sz="2800" dirty="0" smtClean="0"/>
              <a:t> </a:t>
            </a:r>
            <a:r>
              <a:rPr lang="ru-RU" dirty="0" smtClean="0"/>
              <a:t>(листопад)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43845" y="3360716"/>
            <a:ext cx="62226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Тиждень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правових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знань</a:t>
            </a:r>
            <a:r>
              <a:rPr lang="ru-RU" sz="2800" dirty="0" smtClean="0"/>
              <a:t>  </a:t>
            </a:r>
            <a:r>
              <a:rPr lang="ru-RU" dirty="0" smtClean="0"/>
              <a:t>(</a:t>
            </a:r>
            <a:r>
              <a:rPr lang="ru-RU" dirty="0" err="1" smtClean="0"/>
              <a:t>грудень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84466" y="4548249"/>
            <a:ext cx="59257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Тиждень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Новорічних</a:t>
            </a:r>
            <a:r>
              <a:rPr lang="ru-RU" sz="2800" dirty="0" smtClean="0"/>
              <a:t> свят </a:t>
            </a:r>
            <a:r>
              <a:rPr lang="ru-RU" dirty="0" smtClean="0"/>
              <a:t>(</a:t>
            </a:r>
            <a:r>
              <a:rPr lang="ru-RU" dirty="0" err="1" smtClean="0"/>
              <a:t>грудень</a:t>
            </a:r>
            <a:r>
              <a:rPr lang="ru-RU" dirty="0" smtClean="0"/>
              <a:t>, </a:t>
            </a:r>
            <a:r>
              <a:rPr lang="ru-RU" dirty="0" err="1" smtClean="0"/>
              <a:t>січень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80" y="2433806"/>
            <a:ext cx="2885704" cy="4038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059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47" y="-181536"/>
            <a:ext cx="12102353" cy="7039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76400" y="1801906"/>
            <a:ext cx="2492188" cy="18960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f14157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762005"/>
            <a:ext cx="4251367" cy="2095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9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9502" y="4748965"/>
            <a:ext cx="3633849" cy="2109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IMG_20170224_1239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9610" y="4797631"/>
            <a:ext cx="3582389" cy="2060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265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1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136</Words>
  <Application>Microsoft Office PowerPoint</Application>
  <PresentationFormat>Произвольный</PresentationFormat>
  <Paragraphs>30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Лена</cp:lastModifiedBy>
  <cp:revision>41</cp:revision>
  <dcterms:created xsi:type="dcterms:W3CDTF">2018-04-11T15:26:07Z</dcterms:created>
  <dcterms:modified xsi:type="dcterms:W3CDTF">2018-04-25T05:55:40Z</dcterms:modified>
</cp:coreProperties>
</file>